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71" r:id="rId2"/>
    <p:sldId id="272" r:id="rId3"/>
    <p:sldId id="275" r:id="rId4"/>
    <p:sldId id="276" r:id="rId5"/>
    <p:sldId id="274" r:id="rId6"/>
    <p:sldId id="277" r:id="rId7"/>
    <p:sldId id="273" r:id="rId8"/>
    <p:sldId id="27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  <a:srgbClr val="FF33CC"/>
    <a:srgbClr val="9900CC"/>
    <a:srgbClr val="33CC33"/>
    <a:srgbClr val="0033CC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600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604B6-F1A3-48AB-AABE-FCC0CC22DE96}" type="datetimeFigureOut">
              <a:rPr lang="en-US" smtClean="0"/>
              <a:t>10-02-2022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9D9B-B79A-41B5-B691-F971AA1F6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620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604B6-F1A3-48AB-AABE-FCC0CC22DE96}" type="datetimeFigureOut">
              <a:rPr lang="en-US" smtClean="0"/>
              <a:t>10-02-2022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9D9B-B79A-41B5-B691-F971AA1F6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667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604B6-F1A3-48AB-AABE-FCC0CC22DE96}" type="datetimeFigureOut">
              <a:rPr lang="en-US" smtClean="0"/>
              <a:t>10-02-2022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9D9B-B79A-41B5-B691-F971AA1F6AE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723667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604B6-F1A3-48AB-AABE-FCC0CC22DE96}" type="datetimeFigureOut">
              <a:rPr lang="en-US" smtClean="0"/>
              <a:t>10-02-2022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9D9B-B79A-41B5-B691-F971AA1F6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449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604B6-F1A3-48AB-AABE-FCC0CC22DE96}" type="datetimeFigureOut">
              <a:rPr lang="en-US" smtClean="0"/>
              <a:t>10-02-2022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9D9B-B79A-41B5-B691-F971AA1F6AE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91230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604B6-F1A3-48AB-AABE-FCC0CC22DE96}" type="datetimeFigureOut">
              <a:rPr lang="en-US" smtClean="0"/>
              <a:t>10-02-2022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9D9B-B79A-41B5-B691-F971AA1F6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8712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604B6-F1A3-48AB-AABE-FCC0CC22DE96}" type="datetimeFigureOut">
              <a:rPr lang="en-US" smtClean="0"/>
              <a:t>10-02-2022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9D9B-B79A-41B5-B691-F971AA1F6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597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604B6-F1A3-48AB-AABE-FCC0CC22DE96}" type="datetimeFigureOut">
              <a:rPr lang="en-US" smtClean="0"/>
              <a:t>10-02-2022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9D9B-B79A-41B5-B691-F971AA1F6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259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604B6-F1A3-48AB-AABE-FCC0CC22DE96}" type="datetimeFigureOut">
              <a:rPr lang="en-US" smtClean="0"/>
              <a:t>10-02-2022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9D9B-B79A-41B5-B691-F971AA1F6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497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604B6-F1A3-48AB-AABE-FCC0CC22DE96}" type="datetimeFigureOut">
              <a:rPr lang="en-US" smtClean="0"/>
              <a:t>10-02-2022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9D9B-B79A-41B5-B691-F971AA1F6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376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604B6-F1A3-48AB-AABE-FCC0CC22DE96}" type="datetimeFigureOut">
              <a:rPr lang="en-US" smtClean="0"/>
              <a:t>10-02-2022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9D9B-B79A-41B5-B691-F971AA1F6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686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604B6-F1A3-48AB-AABE-FCC0CC22DE96}" type="datetimeFigureOut">
              <a:rPr lang="en-US" smtClean="0"/>
              <a:t>10-02-2022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9D9B-B79A-41B5-B691-F971AA1F6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961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604B6-F1A3-48AB-AABE-FCC0CC22DE96}" type="datetimeFigureOut">
              <a:rPr lang="en-US" smtClean="0"/>
              <a:t>10-02-2022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9D9B-B79A-41B5-B691-F971AA1F6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671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604B6-F1A3-48AB-AABE-FCC0CC22DE96}" type="datetimeFigureOut">
              <a:rPr lang="en-US" smtClean="0"/>
              <a:t>10-02-2022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9D9B-B79A-41B5-B691-F971AA1F6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096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604B6-F1A3-48AB-AABE-FCC0CC22DE96}" type="datetimeFigureOut">
              <a:rPr lang="en-US" smtClean="0"/>
              <a:t>10-02-2022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9D9B-B79A-41B5-B691-F971AA1F6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334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9D9B-B79A-41B5-B691-F971AA1F6AE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604B6-F1A3-48AB-AABE-FCC0CC22DE96}" type="datetimeFigureOut">
              <a:rPr lang="en-US" smtClean="0"/>
              <a:t>10-02-2022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802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604B6-F1A3-48AB-AABE-FCC0CC22DE96}" type="datetimeFigureOut">
              <a:rPr lang="en-US" smtClean="0"/>
              <a:t>10-02-2022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3339D9B-B79A-41B5-B691-F971AA1F6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402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B45EEE1-63BB-4D1B-92A8-174596DA16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8763" y="222143"/>
            <a:ext cx="10734674" cy="600817"/>
          </a:xfrm>
        </p:spPr>
        <p:txBody>
          <a:bodyPr>
            <a:normAutofit/>
          </a:bodyPr>
          <a:lstStyle/>
          <a:p>
            <a:pPr algn="ctr"/>
            <a:r>
              <a:rPr lang="en-US" sz="3000" b="1" i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US" sz="30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b="1" i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11</a:t>
            </a:r>
            <a:r>
              <a:rPr lang="en-US" sz="3000" b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en-US" sz="3000" b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BÀI TẬP </a:t>
            </a:r>
            <a:r>
              <a:rPr lang="en-US" sz="30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KIỂU MẢNG MỘT CHIỀU</a:t>
            </a:r>
            <a:endParaRPr lang="en-US" sz="3000" dirty="0">
              <a:solidFill>
                <a:srgbClr val="0000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73917" y="1624404"/>
            <a:ext cx="23711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en-US" sz="240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400" dirty="0" err="1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Khai</a:t>
            </a:r>
            <a:r>
              <a:rPr lang="en-US" sz="2400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2400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mảng</a:t>
            </a:r>
            <a:endParaRPr lang="en-US" sz="2400" b="0" i="0" dirty="0">
              <a:solidFill>
                <a:srgbClr val="2222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82733" y="2195250"/>
            <a:ext cx="2329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en-US" sz="240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dirty="0" err="1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2400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mảng</a:t>
            </a:r>
            <a:endParaRPr lang="en-US" sz="2400" b="0" i="0" dirty="0">
              <a:solidFill>
                <a:srgbClr val="2222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80153" y="3299035"/>
            <a:ext cx="18501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en-US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400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mảng</a:t>
            </a:r>
            <a:endParaRPr lang="en-US" sz="2400" b="0" i="0" dirty="0">
              <a:solidFill>
                <a:srgbClr val="2222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80153" y="2774531"/>
            <a:ext cx="19191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en-US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Nhập</a:t>
            </a:r>
            <a:r>
              <a:rPr lang="en-US" sz="2400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mảng</a:t>
            </a:r>
            <a:endParaRPr lang="en-US" sz="2400" b="0" i="0" dirty="0">
              <a:solidFill>
                <a:srgbClr val="2222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80153" y="3798372"/>
            <a:ext cx="74382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en-US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40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Nhập mảng với số phần tử cho trước, xuất mảng thoả đk</a:t>
            </a:r>
            <a:endParaRPr lang="en-US" sz="2400" b="0" i="0" dirty="0">
              <a:solidFill>
                <a:srgbClr val="2222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71189" y="4260053"/>
            <a:ext cx="56140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en-US" sz="240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Khởi tạo mảng, in ra giá trị max và vị trí?</a:t>
            </a:r>
            <a:endParaRPr lang="en-US" sz="2400" b="0" i="0" dirty="0">
              <a:solidFill>
                <a:srgbClr val="2222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54697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8336" y="272534"/>
            <a:ext cx="9111158" cy="878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en-US" b="1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1. Cho mảng nguyên B gồm 7 phần tử: 7, 10, 5, 8, 12, 9, 6.</a:t>
            </a:r>
          </a:p>
          <a:p>
            <a:pPr lvl="0">
              <a:lnSpc>
                <a:spcPct val="150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en-US" b="1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Tính </a:t>
            </a:r>
            <a:r>
              <a:rPr lang="en-US" b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tổng các phần </a:t>
            </a:r>
            <a:r>
              <a:rPr lang="en-US" b="1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tử trong mảng </a:t>
            </a:r>
            <a:r>
              <a:rPr lang="en-US" b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lớn hơn </a:t>
            </a:r>
            <a:r>
              <a:rPr lang="en-US" b="1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x được nhập từ bàn phím</a:t>
            </a:r>
            <a:endParaRPr lang="en-US" sz="1200" b="1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87189" y="1892927"/>
            <a:ext cx="805927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270510" algn="l"/>
              </a:tabLst>
            </a:pPr>
            <a:r>
              <a:rPr lang="en-US" i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HD: - khai </a:t>
            </a:r>
            <a:r>
              <a:rPr lang="en-US" i="1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báo và khởi tạo </a:t>
            </a:r>
            <a:r>
              <a:rPr lang="en-US" i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mảng nguyên </a:t>
            </a:r>
            <a:r>
              <a:rPr lang="en-US" i="1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 </a:t>
            </a:r>
            <a:r>
              <a:rPr lang="en-US" i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gồm 7 phần </a:t>
            </a:r>
            <a:r>
              <a:rPr lang="en-US" i="1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tử</a:t>
            </a:r>
          </a:p>
          <a:p>
            <a:pPr>
              <a:spcAft>
                <a:spcPts val="0"/>
              </a:spcAft>
              <a:tabLst>
                <a:tab pos="270510" algn="l"/>
              </a:tabLst>
            </a:pPr>
            <a:r>
              <a:rPr lang="en-US" i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i="1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int B[7]={7,10,5,8,12,9,6};</a:t>
            </a:r>
            <a:endParaRPr lang="en-US" i="1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  <a:tabLst>
                <a:tab pos="270510" algn="l"/>
                <a:tab pos="540385" algn="l"/>
              </a:tabLst>
            </a:pPr>
            <a:r>
              <a:rPr lang="en-US" i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		- khai báo biến </a:t>
            </a:r>
            <a:r>
              <a:rPr lang="en-US" i="1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tong, x </a:t>
            </a:r>
            <a:r>
              <a:rPr lang="en-US" i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và khởi tạo giá trị ban đầu cho </a:t>
            </a:r>
            <a:r>
              <a:rPr lang="en-US" i="1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tong</a:t>
            </a:r>
          </a:p>
          <a:p>
            <a:pPr>
              <a:spcAft>
                <a:spcPts val="0"/>
              </a:spcAft>
              <a:tabLst>
                <a:tab pos="270510" algn="l"/>
                <a:tab pos="540385" algn="l"/>
              </a:tabLst>
            </a:pPr>
            <a:r>
              <a:rPr lang="en-US" i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i="1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int tong=0, x;</a:t>
            </a:r>
            <a:endParaRPr lang="en-US" i="1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  <a:tabLst>
                <a:tab pos="270510" algn="l"/>
                <a:tab pos="540385" algn="l"/>
              </a:tabLst>
            </a:pPr>
            <a:r>
              <a:rPr lang="en-US" i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	- nhập x </a:t>
            </a:r>
            <a:endParaRPr lang="en-US" i="1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  <a:tabLst>
                <a:tab pos="270510" algn="l"/>
                <a:tab pos="540385" algn="l"/>
              </a:tabLst>
            </a:pPr>
            <a:r>
              <a:rPr lang="en-US" i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i="1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cout&lt;&lt;"Nhap x:";</a:t>
            </a:r>
            <a:endParaRPr lang="en-US" i="1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  <a:tabLst>
                <a:tab pos="270510" algn="l"/>
                <a:tab pos="540385" algn="l"/>
              </a:tabLst>
            </a:pPr>
            <a:r>
              <a:rPr lang="en-US" i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i="1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cin&gt;&gt;x;</a:t>
            </a:r>
            <a:endParaRPr lang="en-US" i="1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  <a:tabLst>
                <a:tab pos="270510" algn="l"/>
                <a:tab pos="540385" algn="l"/>
              </a:tabLst>
            </a:pPr>
            <a:r>
              <a:rPr lang="en-US" i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	- vòng lặp for và if (lớn hơn x</a:t>
            </a:r>
            <a:r>
              <a:rPr lang="en-US" i="1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>
              <a:spcAft>
                <a:spcPts val="0"/>
              </a:spcAft>
              <a:tabLst>
                <a:tab pos="270510" algn="l"/>
                <a:tab pos="540385" algn="l"/>
              </a:tabLst>
            </a:pPr>
            <a:r>
              <a:rPr lang="en-US" i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i="1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for(int i=0;i&lt;7;i++)</a:t>
            </a:r>
          </a:p>
          <a:p>
            <a:pPr>
              <a:spcAft>
                <a:spcPts val="0"/>
              </a:spcAft>
              <a:tabLst>
                <a:tab pos="270510" algn="l"/>
                <a:tab pos="540385" algn="l"/>
              </a:tabLst>
            </a:pPr>
            <a:r>
              <a:rPr lang="en-US" i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i="1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if(B[i]&gt;x)</a:t>
            </a:r>
            <a:endParaRPr lang="en-US" i="1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  <a:tabLst>
                <a:tab pos="270510" algn="l"/>
                <a:tab pos="540385" algn="l"/>
              </a:tabLst>
            </a:pPr>
            <a:r>
              <a:rPr lang="en-US" i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	- công thức tính tong và xuất </a:t>
            </a:r>
            <a:r>
              <a:rPr lang="en-US" i="1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tong</a:t>
            </a:r>
          </a:p>
          <a:p>
            <a:pPr>
              <a:spcAft>
                <a:spcPts val="0"/>
              </a:spcAft>
              <a:tabLst>
                <a:tab pos="270510" algn="l"/>
                <a:tab pos="540385" algn="l"/>
              </a:tabLst>
            </a:pPr>
            <a:r>
              <a:rPr lang="en-US" i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i="1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tong=tong+B[i];</a:t>
            </a:r>
          </a:p>
          <a:p>
            <a:pPr>
              <a:spcAft>
                <a:spcPts val="0"/>
              </a:spcAft>
              <a:tabLst>
                <a:tab pos="270510" algn="l"/>
                <a:tab pos="540385" algn="l"/>
              </a:tabLst>
            </a:pPr>
            <a:r>
              <a:rPr lang="en-US" i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i="1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cout&lt;&lt;tong;</a:t>
            </a:r>
            <a:endParaRPr lang="en-US" i="1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  <a:tabLst>
                <a:tab pos="270510" algn="l"/>
                <a:tab pos="540385" algn="l"/>
              </a:tabLst>
            </a:pPr>
            <a:r>
              <a:rPr lang="en-US" sz="2400" i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i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  <a:endParaRPr lang="en-US" sz="24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59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8336" y="272534"/>
            <a:ext cx="9111158" cy="878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en-US" b="1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1. Cho mảng nguyên B gồm 7 phần tử: 7, 10, 5, 8, 12, 9, 6.</a:t>
            </a:r>
          </a:p>
          <a:p>
            <a:pPr lvl="0">
              <a:lnSpc>
                <a:spcPct val="150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en-US" b="1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Tính </a:t>
            </a:r>
            <a:r>
              <a:rPr lang="en-US" b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tổng các phần </a:t>
            </a:r>
            <a:r>
              <a:rPr lang="en-US" b="1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tử trong mảng </a:t>
            </a:r>
            <a:r>
              <a:rPr lang="en-US" b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lớn hơn </a:t>
            </a:r>
            <a:r>
              <a:rPr lang="en-US" b="1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x được nhập từ bàn phím</a:t>
            </a:r>
            <a:endParaRPr lang="en-US" sz="1200" b="1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1" y="1151429"/>
            <a:ext cx="10022540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270510" algn="l"/>
              </a:tabLst>
            </a:pPr>
            <a:r>
              <a:rPr lang="en-US" i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HD: - khai </a:t>
            </a:r>
            <a:r>
              <a:rPr lang="en-US" i="1" smtClean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báo và khởi tạo </a:t>
            </a:r>
            <a:r>
              <a:rPr lang="en-US" i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mảng nguyên </a:t>
            </a:r>
            <a:r>
              <a:rPr lang="en-US" i="1" smtClean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 </a:t>
            </a:r>
            <a:r>
              <a:rPr lang="en-US" i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gồm 7 phần </a:t>
            </a:r>
            <a:r>
              <a:rPr lang="en-US" i="1" smtClean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tử</a:t>
            </a:r>
          </a:p>
          <a:p>
            <a:pPr>
              <a:spcAft>
                <a:spcPts val="0"/>
              </a:spcAft>
              <a:tabLst>
                <a:tab pos="270510" algn="l"/>
              </a:tabLst>
            </a:pPr>
            <a:r>
              <a:rPr lang="en-US" sz="160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int B[7]={7,10,5,8,12,9,6}</a:t>
            </a:r>
            <a:endParaRPr lang="en-US" sz="160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  <a:tabLst>
                <a:tab pos="270510" algn="l"/>
                <a:tab pos="540385" algn="l"/>
              </a:tabLst>
            </a:pPr>
            <a:r>
              <a:rPr lang="en-US" i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		</a:t>
            </a:r>
            <a:r>
              <a:rPr lang="en-US" i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 khai báo biến </a:t>
            </a:r>
            <a:r>
              <a:rPr lang="en-US" i="1" smtClean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tong, x </a:t>
            </a:r>
            <a:r>
              <a:rPr lang="en-US" i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và khởi tạo giá trị ban đầu cho </a:t>
            </a:r>
            <a:r>
              <a:rPr lang="en-US" i="1" smtClean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tong</a:t>
            </a:r>
          </a:p>
          <a:p>
            <a:pPr>
              <a:spcAft>
                <a:spcPts val="0"/>
              </a:spcAft>
              <a:tabLst>
                <a:tab pos="270510" algn="l"/>
                <a:tab pos="540385" algn="l"/>
              </a:tabLst>
            </a:pPr>
            <a:r>
              <a:rPr lang="en-US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int tong=0, x;</a:t>
            </a:r>
            <a:endParaRPr lang="en-US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70510" algn="l"/>
                <a:tab pos="540385" algn="l"/>
              </a:tabLst>
            </a:pPr>
            <a:r>
              <a:rPr lang="en-US" i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US" i="1" smtClean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- </a:t>
            </a:r>
            <a:r>
              <a:rPr lang="en-US" i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nhập x </a:t>
            </a:r>
            <a:endParaRPr lang="en-US" i="1" smtClean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  <a:tabLst>
                <a:tab pos="270510" algn="l"/>
                <a:tab pos="540385" algn="l"/>
              </a:tabLst>
            </a:pPr>
            <a:r>
              <a:rPr lang="en-US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cout&lt;&lt;"Nhap x:"; cin&gt;&gt;x;</a:t>
            </a:r>
            <a:endParaRPr lang="en-US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70510" algn="l"/>
                <a:tab pos="540385" algn="l"/>
              </a:tabLst>
            </a:pPr>
            <a:r>
              <a:rPr lang="en-US" i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US" i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 vòng lặp for và if (lớn hơn x</a:t>
            </a:r>
            <a:r>
              <a:rPr lang="en-US" i="1" smtClean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>
              <a:spcAft>
                <a:spcPts val="0"/>
              </a:spcAft>
              <a:tabLst>
                <a:tab pos="270510" algn="l"/>
                <a:tab pos="540385" algn="l"/>
              </a:tabLst>
            </a:pPr>
            <a:r>
              <a:rPr lang="en-US" i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for(int i=0; i&lt;7; i++)</a:t>
            </a:r>
          </a:p>
          <a:p>
            <a:pPr>
              <a:spcAft>
                <a:spcPts val="0"/>
              </a:spcAft>
              <a:tabLst>
                <a:tab pos="270510" algn="l"/>
                <a:tab pos="540385" algn="l"/>
              </a:tabLst>
            </a:pPr>
            <a:r>
              <a:rPr lang="en-US" i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if(a[i]&gt;x)</a:t>
            </a:r>
          </a:p>
          <a:p>
            <a:pPr>
              <a:tabLst>
                <a:tab pos="270510" algn="l"/>
                <a:tab pos="540385" algn="l"/>
              </a:tabLst>
            </a:pPr>
            <a:r>
              <a:rPr lang="en-US" i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công thức tính tong và xuất tong</a:t>
            </a:r>
            <a:endParaRPr lang="en-US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70510" algn="l"/>
                <a:tab pos="540385" algn="l"/>
              </a:tabLst>
            </a:pPr>
            <a:r>
              <a:rPr lang="en-US" i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tong=tong+a[i];</a:t>
            </a:r>
          </a:p>
          <a:p>
            <a:pPr>
              <a:spcAft>
                <a:spcPts val="0"/>
              </a:spcAft>
              <a:tabLst>
                <a:tab pos="270510" algn="l"/>
                <a:tab pos="540385" algn="l"/>
              </a:tabLst>
            </a:pPr>
            <a:r>
              <a:rPr lang="en-US" i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cout&lt;&lt;"Tong la:"&lt;&lt;tong;</a:t>
            </a:r>
          </a:p>
          <a:p>
            <a:pPr>
              <a:spcAft>
                <a:spcPts val="0"/>
              </a:spcAft>
              <a:tabLst>
                <a:tab pos="270510" algn="l"/>
                <a:tab pos="540385" algn="l"/>
              </a:tabLst>
            </a:pPr>
            <a:endParaRPr lang="en-US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70510" algn="l"/>
                <a:tab pos="540385" algn="l"/>
              </a:tabLst>
            </a:pPr>
            <a:r>
              <a:rPr lang="en-US" i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en-US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994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81000" y="-228600"/>
            <a:ext cx="12954000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48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8336" y="272534"/>
            <a:ext cx="94147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Aft>
                <a:spcPts val="0"/>
              </a:spcAft>
              <a:tabLst>
                <a:tab pos="270510" algn="l"/>
              </a:tabLst>
            </a:pPr>
            <a:r>
              <a:rPr lang="en-US" b="1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2. Cho mảng nguyên A gồm 7 phần tử: 7, 10, 5, 8, 12, 9, 6. Sắp xếp mảng A theo chiều </a:t>
            </a:r>
            <a:r>
              <a:rPr lang="en-US" b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tăng dần</a:t>
            </a:r>
            <a:endParaRPr lang="en-US" sz="1200" b="1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8336" y="830614"/>
            <a:ext cx="10563440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0510">
              <a:spcAft>
                <a:spcPts val="0"/>
              </a:spcAft>
              <a:tabLst>
                <a:tab pos="270510" algn="l"/>
              </a:tabLst>
            </a:pPr>
            <a:r>
              <a:rPr lang="en-US" i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HD: </a:t>
            </a:r>
            <a:r>
              <a:rPr lang="en-US" i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 khai báo </a:t>
            </a:r>
            <a:r>
              <a:rPr lang="en-US" i="1" smtClean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và khởi tạo mảng </a:t>
            </a:r>
            <a:r>
              <a:rPr lang="en-US" i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nguyên A gồm 7 phần </a:t>
            </a:r>
            <a:r>
              <a:rPr lang="en-US" i="1" smtClean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tử</a:t>
            </a:r>
          </a:p>
          <a:p>
            <a:pPr marL="270510">
              <a:spcAft>
                <a:spcPts val="0"/>
              </a:spcAft>
              <a:tabLst>
                <a:tab pos="270510" algn="l"/>
              </a:tabLst>
            </a:pPr>
            <a:endParaRPr lang="en-US" sz="120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70510">
              <a:spcAft>
                <a:spcPts val="0"/>
              </a:spcAft>
              <a:tabLst>
                <a:tab pos="270510" algn="l"/>
                <a:tab pos="540385" algn="l"/>
              </a:tabLst>
            </a:pPr>
            <a:r>
              <a:rPr lang="en-US" i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US" i="1" smtClean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- </a:t>
            </a:r>
            <a:r>
              <a:rPr lang="en-US" i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dùng 2 vòng lặp for và if để so sánh hai phần tử liền </a:t>
            </a:r>
            <a:r>
              <a:rPr lang="en-US" i="1" smtClean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kề</a:t>
            </a:r>
          </a:p>
          <a:p>
            <a:pPr marL="270510">
              <a:spcAft>
                <a:spcPts val="0"/>
              </a:spcAft>
              <a:tabLst>
                <a:tab pos="270510" algn="l"/>
                <a:tab pos="540385" algn="l"/>
              </a:tabLst>
            </a:pPr>
            <a:r>
              <a:rPr lang="en-US" sz="1200" i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i="1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</a:t>
            </a:r>
            <a:r>
              <a:rPr lang="en-US" i="1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for (int i=0; i&lt;6; i++)</a:t>
            </a:r>
          </a:p>
          <a:p>
            <a:pPr marL="270510">
              <a:spcAft>
                <a:spcPts val="0"/>
              </a:spcAft>
              <a:tabLst>
                <a:tab pos="270510" algn="l"/>
                <a:tab pos="540385" algn="l"/>
              </a:tabLst>
            </a:pPr>
            <a:r>
              <a:rPr lang="en-US" i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for (int j=i+1; j&lt;7; j++)</a:t>
            </a:r>
          </a:p>
          <a:p>
            <a:pPr marL="270510">
              <a:spcAft>
                <a:spcPts val="0"/>
              </a:spcAft>
              <a:tabLst>
                <a:tab pos="270510" algn="l"/>
                <a:tab pos="540385" algn="l"/>
              </a:tabLst>
            </a:pPr>
            <a:r>
              <a:rPr lang="en-US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{ if (A[i]</a:t>
            </a:r>
            <a:r>
              <a:rPr lang="en-US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&gt;</a:t>
            </a:r>
            <a:r>
              <a:rPr lang="en-US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A[j])</a:t>
            </a:r>
          </a:p>
          <a:p>
            <a:pPr marL="270510">
              <a:tabLst>
                <a:tab pos="270510" algn="l"/>
                <a:tab pos="540385" algn="l"/>
              </a:tabLst>
            </a:pPr>
            <a:r>
              <a:rPr lang="en-US" i="1" smtClean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-  </a:t>
            </a:r>
            <a:r>
              <a:rPr lang="en-US" i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dùng biến tam để hoán đổi vị trí phần tử</a:t>
            </a:r>
            <a:endParaRPr lang="en-US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0510">
              <a:spcAft>
                <a:spcPts val="0"/>
              </a:spcAft>
              <a:tabLst>
                <a:tab pos="270510" algn="l"/>
                <a:tab pos="540385" algn="l"/>
              </a:tabLst>
            </a:pPr>
            <a:r>
              <a:rPr lang="en-US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{ tam=A[i];</a:t>
            </a:r>
          </a:p>
          <a:p>
            <a:pPr marL="270510">
              <a:spcAft>
                <a:spcPts val="0"/>
              </a:spcAft>
              <a:tabLst>
                <a:tab pos="270510" algn="l"/>
                <a:tab pos="540385" algn="l"/>
              </a:tabLst>
            </a:pPr>
            <a:r>
              <a:rPr lang="en-US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A[i]=A[j];</a:t>
            </a:r>
          </a:p>
          <a:p>
            <a:pPr marL="270510">
              <a:spcAft>
                <a:spcPts val="0"/>
              </a:spcAft>
              <a:tabLst>
                <a:tab pos="270510" algn="l"/>
                <a:tab pos="540385" algn="l"/>
              </a:tabLst>
            </a:pPr>
            <a:r>
              <a:rPr lang="en-US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A[j]=tam;}</a:t>
            </a:r>
          </a:p>
          <a:p>
            <a:pPr marL="270510">
              <a:spcAft>
                <a:spcPts val="0"/>
              </a:spcAft>
              <a:tabLst>
                <a:tab pos="270510" algn="l"/>
                <a:tab pos="540385" algn="l"/>
              </a:tabLst>
            </a:pPr>
            <a:r>
              <a:rPr lang="en-US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}</a:t>
            </a:r>
            <a:endParaRPr lang="en-US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0510">
              <a:spcAft>
                <a:spcPts val="0"/>
              </a:spcAft>
              <a:tabLst>
                <a:tab pos="270510" algn="l"/>
                <a:tab pos="540385" algn="l"/>
              </a:tabLst>
            </a:pPr>
            <a:r>
              <a:rPr lang="en-US" i="1" smtClean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- </a:t>
            </a:r>
            <a:r>
              <a:rPr lang="en-US" i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xuất </a:t>
            </a:r>
            <a:r>
              <a:rPr lang="en-US" i="1" smtClean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mảng vừa được sắp xếp</a:t>
            </a:r>
          </a:p>
          <a:p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for(int i=0;i&lt;7;i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++)</a:t>
            </a:r>
          </a:p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&lt;&lt;A[i]&lt;&lt;" ";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0510">
              <a:spcAft>
                <a:spcPts val="0"/>
              </a:spcAft>
              <a:tabLst>
                <a:tab pos="270510" algn="l"/>
                <a:tab pos="540385" algn="l"/>
              </a:tabLst>
            </a:pPr>
            <a:endParaRPr lang="en-US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0510">
              <a:spcAft>
                <a:spcPts val="0"/>
              </a:spcAft>
              <a:tabLst>
                <a:tab pos="270510" algn="l"/>
                <a:tab pos="540385" algn="l"/>
              </a:tabLst>
            </a:pPr>
            <a:r>
              <a:rPr lang="en-US" i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2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98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81000" y="-228600"/>
            <a:ext cx="12954000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84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8336" y="272534"/>
            <a:ext cx="80010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b="1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3. Nhập mảng nguyên A gồm 5 phần tử. </a:t>
            </a: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Đếm số phần tử có </a:t>
            </a:r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 trị tận cùng là </a:t>
            </a:r>
            <a:r>
              <a:rPr lang="en-US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endParaRPr lang="en-US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8336" y="753959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  <a:tabLst>
                <a:tab pos="270510" algn="l"/>
              </a:tabLst>
            </a:pPr>
            <a:r>
              <a:rPr lang="en-US" i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HD: </a:t>
            </a:r>
            <a:r>
              <a:rPr lang="en-US" i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khai báo mảng nguyên A gồm </a:t>
            </a:r>
            <a:r>
              <a:rPr lang="en-US" i="1" smtClean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 </a:t>
            </a:r>
            <a:r>
              <a:rPr lang="en-US" i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phần tử, biến </a:t>
            </a:r>
            <a:r>
              <a:rPr lang="en-US" i="1" smtClean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dem</a:t>
            </a:r>
          </a:p>
          <a:p>
            <a:pPr>
              <a:spcAft>
                <a:spcPts val="0"/>
              </a:spcAft>
              <a:tabLst>
                <a:tab pos="270510" algn="l"/>
              </a:tabLst>
            </a:pPr>
            <a:r>
              <a:rPr lang="en-US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int dem=0</a:t>
            </a:r>
            <a:r>
              <a:rPr lang="en-US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int A[5];</a:t>
            </a:r>
            <a:endParaRPr lang="en-US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70510" algn="l"/>
                <a:tab pos="540385" algn="l"/>
              </a:tabLst>
            </a:pPr>
            <a:r>
              <a:rPr lang="en-US" i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i="1" smtClean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- </a:t>
            </a:r>
            <a:r>
              <a:rPr lang="en-US" i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nhập mảng </a:t>
            </a:r>
            <a:r>
              <a:rPr lang="en-US" i="1" smtClean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</a:p>
          <a:p>
            <a:pPr>
              <a:spcAft>
                <a:spcPts val="0"/>
              </a:spcAft>
              <a:tabLst>
                <a:tab pos="270510" algn="l"/>
                <a:tab pos="540385" algn="l"/>
              </a:tabLst>
            </a:pPr>
            <a:r>
              <a:rPr lang="en-US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</a:t>
            </a:r>
            <a:endParaRPr lang="en-US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70510" algn="l"/>
                <a:tab pos="540385" algn="l"/>
              </a:tabLst>
            </a:pPr>
            <a:r>
              <a:rPr lang="en-US" i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i="1" smtClean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- </a:t>
            </a:r>
            <a:r>
              <a:rPr lang="en-US" i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vòng lặp for và if </a:t>
            </a:r>
            <a:r>
              <a:rPr lang="en-US" i="1" smtClean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(lấy </a:t>
            </a:r>
            <a:r>
              <a:rPr lang="en-US" i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 trị tận cùng là </a:t>
            </a:r>
            <a:r>
              <a:rPr lang="en-US" i="1" smtClean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</a:t>
            </a:r>
          </a:p>
          <a:p>
            <a:pPr>
              <a:spcAft>
                <a:spcPts val="0"/>
              </a:spcAft>
              <a:tabLst>
                <a:tab pos="270510" algn="l"/>
                <a:tab pos="540385" algn="l"/>
              </a:tabLst>
            </a:pPr>
            <a:r>
              <a:rPr lang="en-US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for(int i=0; i&lt;5;i++)</a:t>
            </a:r>
          </a:p>
          <a:p>
            <a:pPr>
              <a:spcAft>
                <a:spcPts val="0"/>
              </a:spcAft>
              <a:tabLst>
                <a:tab pos="270510" algn="l"/>
                <a:tab pos="540385" algn="l"/>
              </a:tabLst>
            </a:pPr>
            <a:r>
              <a:rPr lang="en-US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if(A[i</a:t>
            </a:r>
            <a:r>
              <a:rPr lang="en-US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]%10==3)</a:t>
            </a:r>
            <a:endParaRPr lang="en-US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70510" algn="l"/>
                <a:tab pos="540385" algn="l"/>
              </a:tabLst>
            </a:pPr>
            <a:r>
              <a:rPr lang="en-US" i="1" smtClean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-  </a:t>
            </a:r>
            <a:r>
              <a:rPr lang="en-US" i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 thức dem và xuất </a:t>
            </a:r>
            <a:r>
              <a:rPr lang="en-US" i="1" smtClean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dem</a:t>
            </a:r>
          </a:p>
          <a:p>
            <a:pPr>
              <a:spcAft>
                <a:spcPts val="0"/>
              </a:spcAft>
              <a:tabLst>
                <a:tab pos="270510" algn="l"/>
                <a:tab pos="540385" algn="l"/>
              </a:tabLst>
            </a:pPr>
            <a:r>
              <a:rPr lang="en-US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dem=dem+1;</a:t>
            </a:r>
            <a:endParaRPr lang="en-US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0510">
              <a:spcAft>
                <a:spcPts val="0"/>
              </a:spcAft>
              <a:tabLst>
                <a:tab pos="270510" algn="l"/>
              </a:tabLst>
            </a:pPr>
            <a:r>
              <a:rPr lang="en-US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2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81000" y="-228600"/>
            <a:ext cx="12954000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27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1794</TotalTime>
  <Words>273</Words>
  <Application>Microsoft Office PowerPoint</Application>
  <PresentationFormat>Widescreen</PresentationFormat>
  <Paragraphs>67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Times New Roman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Trường THPT PHÚ HÒA Tổ Tin học - Lớp 10</dc:title>
  <dc:creator>Vo Thi Huynh Giang</dc:creator>
  <cp:lastModifiedBy>Minh1082QN</cp:lastModifiedBy>
  <cp:revision>155</cp:revision>
  <dcterms:created xsi:type="dcterms:W3CDTF">2021-08-29T02:17:03Z</dcterms:created>
  <dcterms:modified xsi:type="dcterms:W3CDTF">2022-02-10T12:59:47Z</dcterms:modified>
</cp:coreProperties>
</file>